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3" r:id="rId2"/>
    <p:sldId id="287" r:id="rId3"/>
    <p:sldId id="288" r:id="rId4"/>
    <p:sldId id="289" r:id="rId5"/>
    <p:sldId id="290" r:id="rId6"/>
    <p:sldId id="293" r:id="rId7"/>
    <p:sldId id="295" r:id="rId8"/>
    <p:sldId id="296" r:id="rId9"/>
    <p:sldId id="297" r:id="rId10"/>
    <p:sldId id="294" r:id="rId11"/>
    <p:sldId id="291" r:id="rId12"/>
    <p:sldId id="292" r:id="rId13"/>
    <p:sldId id="298" r:id="rId14"/>
    <p:sldId id="299" r:id="rId15"/>
    <p:sldId id="300" r:id="rId16"/>
  </p:sldIdLst>
  <p:sldSz cx="12192000" cy="6858000"/>
  <p:notesSz cx="6858000" cy="9144000"/>
  <p:photoAlbum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9F6"/>
    <a:srgbClr val="E2E5EA"/>
    <a:srgbClr val="F3F5F3"/>
    <a:srgbClr val="F6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B75BF-84BA-416B-95AE-A886D7BDCE2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EF119-BE7A-4083-9286-D9697256FF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386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AC6C-C0AE-A178-9DB6-25C8262A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43999-082C-6C6D-04A2-4A9B659A7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AE15-B53F-F118-C028-ED79E8BA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D614B-0328-CCA9-B096-41CC7801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04070-D7C9-8F04-6B87-AEAD09D4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597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0D8A-9972-D96B-EF1D-DBA5EF13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7F9E2-5D74-B72B-9A9D-97CE1E79E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AC77-3790-FE40-306D-9D9BF529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326D6-5A9D-24D2-ACBC-813016BD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430C7-F763-D0AF-6BE6-EF7FB53C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856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EC136-317A-7116-E5A6-673E839CC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EB13C-0DB9-A395-AAF2-1EE2941F5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98A8-9ED8-752E-1494-F08EFB5B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196E4-5AE0-4BF6-F841-7ABDC6B5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A851E-CC5E-2DC2-1439-F95A1A81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20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25A5-953E-9BBB-DFEB-4C862A5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C2514-610C-C78F-A8C7-B007FF25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F120-2ED2-D51B-D3C2-B9201752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1EE35-23AB-C2E6-F99A-175E0AA9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BC74B-8579-A5E5-F69F-36504116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739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E9D4-77F3-7DA5-48C3-F14AEE04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0BAE5-0802-068A-AA9F-DA04FF264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2D536-70AE-2514-805D-A089DB5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C31E-4C90-95F3-6937-4654D4E4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BED2-A395-620D-4272-8ECAD999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168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5282-87FD-9D3D-A8B6-A6C73FEE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61D6-6B54-F4AD-39B1-1D2ECCB8D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3673A-13C1-DC4D-7196-48979CE8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4F3A6-1533-9BA2-CC78-968F2597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6F777-F516-8A21-0E6D-A53AB9EF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BD777-1DA2-3991-9D26-6376CEF9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870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2FAB-F0EC-1CE5-D3C9-087D2AA5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1B86E-AC3A-D418-8148-884E6A930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A0253-47AA-C2D4-27FD-218B4BC81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6D5D5-BE51-1A3F-DDEF-41E701D6E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52ED7-2BE6-AAFC-77BB-4927B0A27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9D58F-AB44-3E04-80F1-33910DFD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E9458-219F-7299-715D-54821934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E5C77-ABE3-0B3D-A7A3-4B26BCE0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54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0F1A-ED01-5C8A-EBB4-E9260CC4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88D5B-77AF-D142-1045-2F02D7FB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BAE7E-6AFB-D24C-4A30-A200406A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45C9-7DBD-6907-3EC8-11333779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14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45CDB-6E4D-F98F-C84E-D1625A31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9728A-67A0-70F9-F940-6633D0C2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C1CF7-4B36-B14E-D646-73920300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946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3687-F9E9-CCF7-1B84-FE445DEA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38A28-C93D-A0BA-3720-17D05F74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77107-7A4D-6FDC-11DF-D7E983668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CD76D-A884-4E87-8581-5B7907FB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5FC44-045E-CADE-8302-7394C0C0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0F167-79CE-1351-69C4-E235913F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763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2B4-9A2A-97DB-82AA-82AC6D3A3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B1739-056B-2F96-816E-8AE0167C1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CC963-D38F-4BF7-3259-779ACAD1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723B9-8AAB-1541-29D2-C94B27D2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3CDE2-59E2-843E-D02C-CD5CD4F4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D7725-0033-C196-1690-D0E00A07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210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5FF47-FF39-3EFE-B7FB-C3A3ADA3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1080-9914-D01A-6F51-65B7DE108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5E92D-1AD0-9EFC-EADD-AD43A6908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97E29-DD48-4894-B77B-37AA91078ACA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81F7-E996-5A05-0F84-679DD65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F4A5E-87E1-A9E6-22E7-40F63F9C8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74508-22A3-4404-A464-A650F3C038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7696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nh-anh-test-man-hinh-chuan-analog_110523545">
            <a:extLst>
              <a:ext uri="{FF2B5EF4-FFF2-40B4-BE49-F238E27FC236}">
                <a16:creationId xmlns:a16="http://schemas.microsoft.com/office/drawing/2014/main" id="{26792DB8-F098-8908-99B7-ABC4FA365F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3" y="0"/>
            <a:ext cx="790098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926DA8-ED2C-80C3-4DF6-9C6C2945046F}"/>
              </a:ext>
            </a:extLst>
          </p:cNvPr>
          <p:cNvSpPr txBox="1"/>
          <p:nvPr/>
        </p:nvSpPr>
        <p:spPr>
          <a:xfrm>
            <a:off x="3242602" y="3210950"/>
            <a:ext cx="19976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2025 – 09 – 16   </a:t>
            </a:r>
            <a:endParaRPr lang="vi-V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BF5-AA1C-D4D3-9BA4-FD9043FB067A}"/>
              </a:ext>
            </a:extLst>
          </p:cNvPr>
          <p:cNvSpPr txBox="1"/>
          <p:nvPr/>
        </p:nvSpPr>
        <p:spPr>
          <a:xfrm>
            <a:off x="6951788" y="3210950"/>
            <a:ext cx="19976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00 : 00 : 00  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FE7A1-B30A-A9F8-4C8C-F31E497682C0}"/>
              </a:ext>
            </a:extLst>
          </p:cNvPr>
          <p:cNvSpPr txBox="1"/>
          <p:nvPr/>
        </p:nvSpPr>
        <p:spPr>
          <a:xfrm>
            <a:off x="8243668" y="3210950"/>
            <a:ext cx="5369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01   </a:t>
            </a:r>
            <a:endParaRPr lang="vi-V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53852-03CE-78B0-7E3B-6A487303A244}"/>
              </a:ext>
            </a:extLst>
          </p:cNvPr>
          <p:cNvSpPr txBox="1"/>
          <p:nvPr/>
        </p:nvSpPr>
        <p:spPr>
          <a:xfrm>
            <a:off x="8243668" y="3210950"/>
            <a:ext cx="5369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02   </a:t>
            </a:r>
            <a:endParaRPr lang="vi-V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29AD3-3E0E-9365-FD8E-976AADB0EA44}"/>
              </a:ext>
            </a:extLst>
          </p:cNvPr>
          <p:cNvSpPr txBox="1"/>
          <p:nvPr/>
        </p:nvSpPr>
        <p:spPr>
          <a:xfrm>
            <a:off x="5183424" y="609812"/>
            <a:ext cx="182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DPI</a:t>
            </a:r>
            <a:endParaRPr lang="vi-VN" dirty="0"/>
          </a:p>
        </p:txBody>
      </p:sp>
      <p:pic>
        <p:nvPicPr>
          <p:cNvPr id="8" name="brother-beat-final-2">
            <a:hlinkClick r:id="" action="ppaction://media"/>
            <a:extLst>
              <a:ext uri="{FF2B5EF4-FFF2-40B4-BE49-F238E27FC236}">
                <a16:creationId xmlns:a16="http://schemas.microsoft.com/office/drawing/2014/main" id="{C0B7A101-FCD5-9654-A2F4-DBF6392A31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8700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oanhdep_face_swap_80514">
            <a:extLst>
              <a:ext uri="{FF2B5EF4-FFF2-40B4-BE49-F238E27FC236}">
                <a16:creationId xmlns:a16="http://schemas.microsoft.com/office/drawing/2014/main" id="{E5F78B34-5244-8484-0989-F85E2864D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3">
            <a:extLst>
              <a:ext uri="{FF2B5EF4-FFF2-40B4-BE49-F238E27FC236}">
                <a16:creationId xmlns:a16="http://schemas.microsoft.com/office/drawing/2014/main" id="{3FCB239B-D5D1-5AEE-930E-EB5E657E8D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135"/>
      </p:ext>
    </p:extLst>
  </p:cSld>
  <p:clrMapOvr>
    <a:masterClrMapping/>
  </p:clrMapOvr>
  <p:transition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r-face-swap-20250726001950">
            <a:extLst>
              <a:ext uri="{FF2B5EF4-FFF2-40B4-BE49-F238E27FC236}">
                <a16:creationId xmlns:a16="http://schemas.microsoft.com/office/drawing/2014/main" id="{F23DCAE6-1C11-C8C3-9044-9ECBD4CDF5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8" y="0"/>
            <a:ext cx="9394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oanhdep_face_swap_24715">
            <a:extLst>
              <a:ext uri="{FF2B5EF4-FFF2-40B4-BE49-F238E27FC236}">
                <a16:creationId xmlns:a16="http://schemas.microsoft.com/office/drawing/2014/main" id="{1FF05A74-85C9-F4AC-0FD1-A3EC812F4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4702"/>
      </p:ext>
    </p:extLst>
  </p:cSld>
  <p:clrMapOvr>
    <a:masterClrMapping/>
  </p:clrMapOvr>
  <p:transition spd="slow" advClick="0" advTm="100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apfaces.AI_c0fe1402-b8be-4fd0-8ae5-c05f7ee990b9">
            <a:extLst>
              <a:ext uri="{FF2B5EF4-FFF2-40B4-BE49-F238E27FC236}">
                <a16:creationId xmlns:a16="http://schemas.microsoft.com/office/drawing/2014/main" id="{F5B445AB-0083-7C26-3DAE-1C7E09FBDB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20365"/>
      </p:ext>
    </p:extLst>
  </p:cSld>
  <p:clrMapOvr>
    <a:masterClrMapping/>
  </p:clrMapOvr>
  <p:transition spd="slow" advClick="0" advTm="1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oanhdep_face_swap_79902">
            <a:extLst>
              <a:ext uri="{FF2B5EF4-FFF2-40B4-BE49-F238E27FC236}">
                <a16:creationId xmlns:a16="http://schemas.microsoft.com/office/drawing/2014/main" id="{97F6BCDC-BA5D-32E9-7C5D-D463A2623D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72048"/>
      </p:ext>
    </p:extLst>
  </p:cSld>
  <p:clrMapOvr>
    <a:masterClrMapping/>
  </p:clrMapOvr>
  <p:transition spd="slow" advClick="0" advTm="1300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2">
            <a:extLst>
              <a:ext uri="{FF2B5EF4-FFF2-40B4-BE49-F238E27FC236}">
                <a16:creationId xmlns:a16="http://schemas.microsoft.com/office/drawing/2014/main" id="{8B3F98E7-071E-791B-4ED9-9BB75C0E4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18" y="0"/>
            <a:ext cx="7726363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3D0FC5-D1CF-E080-8644-D0ACCA70239B}"/>
              </a:ext>
            </a:extLst>
          </p:cNvPr>
          <p:cNvGrpSpPr/>
          <p:nvPr/>
        </p:nvGrpSpPr>
        <p:grpSpPr>
          <a:xfrm>
            <a:off x="7103828" y="3918016"/>
            <a:ext cx="2715422" cy="2721964"/>
            <a:chOff x="8355392" y="2064770"/>
            <a:chExt cx="2715422" cy="27219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B272774-178B-369E-92F9-A4DB3A5BB571}"/>
                </a:ext>
              </a:extLst>
            </p:cNvPr>
            <p:cNvSpPr/>
            <p:nvPr/>
          </p:nvSpPr>
          <p:spPr>
            <a:xfrm>
              <a:off x="8355392" y="2064770"/>
              <a:ext cx="2715422" cy="2721964"/>
            </a:xfrm>
            <a:prstGeom prst="ellipse">
              <a:avLst/>
            </a:prstGeom>
            <a:solidFill>
              <a:srgbClr val="D4AF37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EE60E0-1BF2-C906-5D38-EDF4EDED0DB7}"/>
                </a:ext>
              </a:extLst>
            </p:cNvPr>
            <p:cNvGrpSpPr/>
            <p:nvPr/>
          </p:nvGrpSpPr>
          <p:grpSpPr>
            <a:xfrm>
              <a:off x="8583961" y="2300586"/>
              <a:ext cx="2251398" cy="2256823"/>
              <a:chOff x="8583961" y="2300586"/>
              <a:chExt cx="2251398" cy="225682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963996-4193-FA74-2083-11787A8AC476}"/>
                  </a:ext>
                </a:extLst>
              </p:cNvPr>
              <p:cNvSpPr txBox="1"/>
              <p:nvPr/>
            </p:nvSpPr>
            <p:spPr>
              <a:xfrm>
                <a:off x="8916603" y="2494728"/>
                <a:ext cx="1576072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sz="11500" dirty="0">
                    <a:solidFill>
                      <a:schemeClr val="accent3">
                        <a:lumMod val="50000"/>
                      </a:schemeClr>
                    </a:solidFill>
                  </a:rPr>
                  <a:t>₩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35DF0BB-98E4-7F8A-A0A8-B5D71FB1CBF1}"/>
                  </a:ext>
                </a:extLst>
              </p:cNvPr>
              <p:cNvSpPr/>
              <p:nvPr/>
            </p:nvSpPr>
            <p:spPr>
              <a:xfrm>
                <a:off x="8583961" y="2300586"/>
                <a:ext cx="2251398" cy="225682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21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1">
            <a:extLst>
              <a:ext uri="{FF2B5EF4-FFF2-40B4-BE49-F238E27FC236}">
                <a16:creationId xmlns:a16="http://schemas.microsoft.com/office/drawing/2014/main" id="{3204B2DB-FA5D-4C01-B573-D665C3EF5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8" y="0"/>
            <a:ext cx="1028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r-face-swap-20250726003104">
            <a:extLst>
              <a:ext uri="{FF2B5EF4-FFF2-40B4-BE49-F238E27FC236}">
                <a16:creationId xmlns:a16="http://schemas.microsoft.com/office/drawing/2014/main" id="{EF728B85-C09B-0132-CBF4-238C9193A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wapfaces.AI_c5caa415-969d-4b20-a3e8-e5a4a7440d8b">
            <a:extLst>
              <a:ext uri="{FF2B5EF4-FFF2-40B4-BE49-F238E27FC236}">
                <a16:creationId xmlns:a16="http://schemas.microsoft.com/office/drawing/2014/main" id="{14DA324C-6DBD-10DA-0A08-4B465E2DF6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4836"/>
      </p:ext>
    </p:extLst>
  </p:cSld>
  <p:clrMapOvr>
    <a:masterClrMapping/>
  </p:clrMapOvr>
  <p:transition spd="slow" advClick="0" advTm="2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r-face-swap-20250810231930">
            <a:extLst>
              <a:ext uri="{FF2B5EF4-FFF2-40B4-BE49-F238E27FC236}">
                <a16:creationId xmlns:a16="http://schemas.microsoft.com/office/drawing/2014/main" id="{B2C106D2-3785-B3B0-8A1F-B74272ACFB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6">
            <a:extLst>
              <a:ext uri="{FF2B5EF4-FFF2-40B4-BE49-F238E27FC236}">
                <a16:creationId xmlns:a16="http://schemas.microsoft.com/office/drawing/2014/main" id="{ABC9598A-0CB5-5FB9-04B9-768C60272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8"/>
            <a:ext cx="12192000" cy="68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-2">
            <a:extLst>
              <a:ext uri="{FF2B5EF4-FFF2-40B4-BE49-F238E27FC236}">
                <a16:creationId xmlns:a16="http://schemas.microsoft.com/office/drawing/2014/main" id="{95DFB9C4-91E7-13B8-B4F0-302266424E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6456"/>
      </p:ext>
    </p:extLst>
  </p:cSld>
  <p:clrMapOvr>
    <a:masterClrMapping/>
  </p:clrMapOvr>
  <p:transition spd="slow" advClick="0" advTm="2250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 (1)">
            <a:extLst>
              <a:ext uri="{FF2B5EF4-FFF2-40B4-BE49-F238E27FC236}">
                <a16:creationId xmlns:a16="http://schemas.microsoft.com/office/drawing/2014/main" id="{C49D9D92-2C55-E2D3-D4FB-75002C740B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"/>
            <a:ext cx="121920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14</Words>
  <Application>Microsoft Office PowerPoint</Application>
  <PresentationFormat>Widescreen</PresentationFormat>
  <Paragraphs>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35</cp:revision>
  <dcterms:created xsi:type="dcterms:W3CDTF">2025-09-13T17:30:34Z</dcterms:created>
  <dcterms:modified xsi:type="dcterms:W3CDTF">2025-09-14T17:28:53Z</dcterms:modified>
</cp:coreProperties>
</file>